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0" r:id="rId3"/>
    <p:sldId id="281" r:id="rId4"/>
    <p:sldId id="307" r:id="rId5"/>
    <p:sldId id="314" r:id="rId6"/>
    <p:sldId id="309" r:id="rId7"/>
    <p:sldId id="257" r:id="rId8"/>
    <p:sldId id="258" r:id="rId9"/>
    <p:sldId id="282" r:id="rId10"/>
    <p:sldId id="305" r:id="rId11"/>
    <p:sldId id="306" r:id="rId12"/>
    <p:sldId id="308" r:id="rId13"/>
    <p:sldId id="313" r:id="rId14"/>
    <p:sldId id="311" r:id="rId15"/>
    <p:sldId id="312" r:id="rId1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6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6665" y="546353"/>
            <a:ext cx="2141220" cy="998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557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048000"/>
            <a:ext cx="7162800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829"/>
              </a:lnSpc>
            </a:pPr>
            <a:r>
              <a:rPr lang="en-IN" spc="-10" dirty="0">
                <a:solidFill>
                  <a:srgbClr val="0070C0"/>
                </a:solidFill>
              </a:rPr>
              <a:t>Information Extraction</a:t>
            </a:r>
            <a:endParaRPr spc="-1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6666" t="26389" r="7501" b="8680"/>
          <a:stretch/>
        </p:blipFill>
        <p:spPr>
          <a:xfrm>
            <a:off x="228600" y="3657600"/>
            <a:ext cx="807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grayscl/>
          </a:blip>
          <a:srcRect l="5833" t="5729" r="9166" b="17534"/>
          <a:stretch/>
        </p:blipFill>
        <p:spPr>
          <a:xfrm>
            <a:off x="261582" y="76200"/>
            <a:ext cx="78918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3" t="2778" r="10001" b="19010"/>
          <a:stretch/>
        </p:blipFill>
        <p:spPr>
          <a:xfrm>
            <a:off x="228600" y="457200"/>
            <a:ext cx="8686800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457200"/>
            <a:ext cx="4012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i="0" dirty="0" smtClean="0">
                <a:effectLst/>
                <a:latin typeface="-apple-system"/>
              </a:rPr>
              <a:t>Named Entity Recognition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801406" y="1600200"/>
            <a:ext cx="670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0" i="0" dirty="0" smtClean="0">
                <a:effectLst/>
                <a:latin typeface="-apple-system"/>
              </a:rPr>
              <a:t>Named-entity recognition (NER) is a subtask of information extraction that seeks to locate and classify named entities mentioned in unstructured text into pre-defined categories such as person names, organizations, locations, and so on.</a:t>
            </a:r>
          </a:p>
          <a:p>
            <a:pPr algn="just"/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6" y="3539192"/>
            <a:ext cx="6931588" cy="31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7086600" cy="4436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914400"/>
            <a:ext cx="5825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383838"/>
                </a:solidFill>
                <a:effectLst/>
                <a:latin typeface="Inter"/>
              </a:rPr>
              <a:t>Commonly used types of named entity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8729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5" y="35257"/>
            <a:ext cx="7620000" cy="4938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10" y="4963236"/>
            <a:ext cx="7724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471"/>
          <a:stretch/>
        </p:blipFill>
        <p:spPr>
          <a:xfrm>
            <a:off x="152400" y="381000"/>
            <a:ext cx="9144000" cy="55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315199" cy="50783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Handling Unstructured </a:t>
            </a:r>
            <a:r>
              <a:rPr lang="en-IN" dirty="0" smtClean="0">
                <a:solidFill>
                  <a:schemeClr val="tx1"/>
                </a:solidFill>
              </a:rPr>
              <a:t>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260" y="1295400"/>
            <a:ext cx="8229600" cy="5232202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/>
              <a:t>In today's data-driven world, organizations have unprecedented access to vast amounts of data. </a:t>
            </a: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/>
              <a:t>However</a:t>
            </a:r>
            <a:r>
              <a:rPr lang="en-US" sz="2000" dirty="0"/>
              <a:t>, this data typically exists in an unstructured format, making analysis and interpretation difficult. </a:t>
            </a: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/>
              <a:t>Much of today's data is unstructured, such as text documents, emails, social media posts, and web pages. Information Extraction plays a crucial role in handling and making sense of this unstructured </a:t>
            </a:r>
            <a:r>
              <a:rPr lang="en-US" sz="2000" dirty="0" smtClean="0"/>
              <a:t>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/>
              <a:t>Businesses </a:t>
            </a:r>
            <a:r>
              <a:rPr lang="en-US" sz="2000" dirty="0"/>
              <a:t>and organizations can unlock valuable insights and make data-driven decisions by automatically extracting and transforming unstructured data into structured information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/>
              <a:t>Moreover, by extracting and analyzing information across different sources, it enables knowledge discovery, revealing hidden patterns and trends that may provide strategic advantages to organizations.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905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782" y="546353"/>
            <a:ext cx="2171103" cy="998219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5833" t="7205" r="10833" b="8680"/>
          <a:stretch/>
        </p:blipFill>
        <p:spPr>
          <a:xfrm>
            <a:off x="187158" y="365078"/>
            <a:ext cx="880444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34" t="740" r="16667" b="2499"/>
          <a:stretch/>
        </p:blipFill>
        <p:spPr>
          <a:xfrm>
            <a:off x="2813685" y="3429000"/>
            <a:ext cx="62484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41" t="19084"/>
          <a:stretch/>
        </p:blipFill>
        <p:spPr>
          <a:xfrm>
            <a:off x="304800" y="-153545"/>
            <a:ext cx="5334000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4495800" cy="3108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"/>
            <a:ext cx="4191000" cy="3108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657600"/>
            <a:ext cx="5135094" cy="30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46353"/>
            <a:ext cx="2590800" cy="507831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Applications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001095"/>
          </a:xfrm>
        </p:spPr>
        <p:txBody>
          <a:bodyPr/>
          <a:lstStyle/>
          <a:p>
            <a:r>
              <a:rPr lang="en-IN" sz="2000" b="1" dirty="0"/>
              <a:t>Business intelligence</a:t>
            </a:r>
            <a:endParaRPr lang="en-IN" sz="2000" dirty="0"/>
          </a:p>
          <a:p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 smtClean="0"/>
              <a:t>-</a:t>
            </a:r>
            <a:r>
              <a:rPr lang="en-US" sz="2000" dirty="0" smtClean="0"/>
              <a:t>identifying </a:t>
            </a:r>
            <a:r>
              <a:rPr lang="en-US" sz="2000" dirty="0"/>
              <a:t>emerging trends and patterns, forecasting future </a:t>
            </a:r>
            <a:r>
              <a:rPr lang="en-US" sz="2000" dirty="0" smtClean="0"/>
              <a:t>outcomes</a:t>
            </a:r>
          </a:p>
          <a:p>
            <a:endParaRPr lang="en-US" sz="2000" dirty="0" smtClean="0"/>
          </a:p>
          <a:p>
            <a:r>
              <a:rPr lang="en-IN" sz="2000" b="1" dirty="0"/>
              <a:t>Financial investigation</a:t>
            </a:r>
            <a:endParaRPr lang="en-IN" sz="2000" dirty="0"/>
          </a:p>
          <a:p>
            <a:r>
              <a:rPr lang="en-IN" sz="2000" dirty="0" smtClean="0"/>
              <a:t>-</a:t>
            </a:r>
            <a:r>
              <a:rPr lang="en-US" sz="2000" dirty="0"/>
              <a:t>it facilitates efficient financial analysis and helps uncover fraudulent activities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IN" sz="2000" b="1" dirty="0"/>
              <a:t>Scientific research</a:t>
            </a:r>
            <a:endParaRPr lang="en-IN" sz="2000" dirty="0"/>
          </a:p>
          <a:p>
            <a:r>
              <a:rPr lang="en-IN" sz="2000" dirty="0" smtClean="0"/>
              <a:t>-</a:t>
            </a:r>
            <a:r>
              <a:rPr lang="en-US" sz="2000" dirty="0"/>
              <a:t>analyzing vast amounts of scientific literature and </a:t>
            </a:r>
            <a:r>
              <a:rPr lang="en-US" sz="2000" dirty="0" smtClean="0"/>
              <a:t>data.</a:t>
            </a:r>
          </a:p>
          <a:p>
            <a:endParaRPr lang="en-US" sz="2000" dirty="0"/>
          </a:p>
          <a:p>
            <a:r>
              <a:rPr lang="en-IN" sz="2000" b="1" dirty="0"/>
              <a:t>Healthcare records management</a:t>
            </a:r>
            <a:endParaRPr lang="en-IN" sz="2000" dirty="0"/>
          </a:p>
          <a:p>
            <a:r>
              <a:rPr lang="en-IN" sz="2000" dirty="0" smtClean="0"/>
              <a:t>-</a:t>
            </a:r>
            <a:r>
              <a:rPr lang="en-US" sz="2000" dirty="0"/>
              <a:t>helps healthcare organizations to maintain their records easily, making it simpler to draw insights, and improve patient care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6621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grayscl/>
          </a:blip>
          <a:srcRect l="2500" t="7204" r="22500" b="5729"/>
          <a:stretch/>
        </p:blipFill>
        <p:spPr>
          <a:xfrm>
            <a:off x="7961" y="533400"/>
            <a:ext cx="8950271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3333" t="4253" r="6667" b="4253"/>
          <a:stretch/>
        </p:blipFill>
        <p:spPr>
          <a:xfrm>
            <a:off x="294194" y="381000"/>
            <a:ext cx="8468806" cy="611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2500" t="2778" r="4167" b="10156"/>
          <a:stretch/>
        </p:blipFill>
        <p:spPr>
          <a:xfrm>
            <a:off x="152400" y="228601"/>
            <a:ext cx="8803768" cy="641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85</Words>
  <Application>Microsoft Office PowerPoint</Application>
  <PresentationFormat>On-screen Show (4:3)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Inter</vt:lpstr>
      <vt:lpstr>Wingdings</vt:lpstr>
      <vt:lpstr>Office Theme</vt:lpstr>
      <vt:lpstr>Information Extraction</vt:lpstr>
      <vt:lpstr>Handling Unstructured Data</vt:lpstr>
      <vt:lpstr>PowerPoint Presentation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Windows User</dc:creator>
  <cp:lastModifiedBy>Admin</cp:lastModifiedBy>
  <cp:revision>31</cp:revision>
  <dcterms:created xsi:type="dcterms:W3CDTF">2024-04-02T12:27:31Z</dcterms:created>
  <dcterms:modified xsi:type="dcterms:W3CDTF">2024-04-29T05:35:08Z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2024-04-02T00:00:00Z</vt:filetime>
  </property>
  <property fmtid="{D5CDD505-2E9C-101B-9397-08002B2CF9AE}" pid="5" name="Producer">
    <vt:lpwstr>Microsoft® PowerPoint® 2016</vt:lpwstr>
  </property>
</Properties>
</file>